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5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E9144-3693-423E-8F9C-4ED128212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7AEC50-39C9-4D40-83C4-E52010BFD2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DE8528-529A-45B5-8BCB-922EAFD2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3F9027-29CA-42C4-85E9-E7B82017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809FD-EBB9-4FC3-88D5-4FFA21056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01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C3844-B93E-47DC-B682-61DD927F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12BD4A-3512-4E22-93A8-63B5B506A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CCE5F1-27CC-4A19-B96D-ED2B21164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91915A-D646-439D-BEE6-D8E181AC7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5BE8D6-0766-4A65-887F-9D42DBFE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330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E3A0D0-ED13-43D0-B014-ACE17EA66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599017-55AC-4B36-8EE4-400E05ECE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11298C-9878-45E8-A747-1890F71F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EE584E-6F19-4BBC-84ED-1DE1853BF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DE299-1A19-4590-81E9-AE3FFAD2A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7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7149B-E6C4-4655-8492-30A6FD7A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E33254-2759-418E-B044-074DD79CF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8240F9-2536-472F-812A-A99D48318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B02509-C389-4C94-BABF-AA0F614F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815B0E-CA51-4267-9D8A-B55A4D37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58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1CEEA-84CC-4B0B-922B-C290591FD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197768-6503-4F9A-BF1E-9A0527938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22B251-798F-4BE3-A720-54ACDE746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56B3F-FBBD-41EF-99F6-467836F64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0A45FC-9291-44AE-B710-6BC6EA10F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7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96BBE-DB72-4364-847E-97071B17A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6021EC-F813-4AAD-B3C2-4F01BE6A2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329336-078B-4FB8-8EC8-D8F6013F8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6ED91D-4E6F-4B94-8984-AC9E712F0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674D48-1905-45E9-9AE0-7BA9FFE69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9B537-A71C-4E61-905C-30276E44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00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6DB5F-F97C-4036-8181-D2B74831A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CAA343-BB79-42DC-B71F-670CDBFC9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64E5E0-7681-4444-8DFB-FA6CB19FE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2BE97C-BB7E-4A59-B8BA-56D750EFB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2BD0A58-585E-47DE-AF9C-EC47172ABB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971A41-F742-4EF1-BC0A-650B9726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FCB2A4-3B82-4A10-90D1-B3B3BC14A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6FA1AB-77AC-4D29-A695-6A01A20C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388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E6969D-5DF0-4043-B9A5-E5D24792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0DC396-7414-4FF9-92F8-4C5C3A9C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5E8246-E4AE-46CF-9997-9213405BA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0C40DB-4F8F-4A3E-BD2F-3821ED16D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002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3059FE-EFA9-467A-816C-EFDB1693E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85B2DD-750A-4E52-B4B5-17DE07D9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3E26ED-D817-4856-BE56-AA81F7D90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85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1EE34-E0F8-4F3B-AD9B-76E87C26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5094D1-5A31-4CA8-8052-DA49EA624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D8813D-A766-4BBB-9392-E2464337F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4AA837-AF7A-40D4-BF4C-3A158E5C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03E54B-9B91-46D5-9464-4610F569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EBB26D-64C5-4A89-9E7C-9CDF318F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9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5E34C-BDA1-41E5-AC11-5D9D8FCE3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4A544F-9626-4C19-B051-4E82C5D4D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5A5D63-BEB1-4C5C-AE61-034281E7B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49EE7C-5B67-48EA-AE3A-AA968738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0950A3-3D26-4EF0-93D5-5936BC225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BECA39-E6E2-4326-9F5E-137C9576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60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FA35E0D-6693-4A87-84F5-B504E7D7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166689-C610-4180-9B5D-6D2AB11FE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BCC5E-E1D6-44DE-9EBF-6A73CEC376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C5AB38-1312-4F65-935C-F2B5D40411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EA328-B09C-411B-AE4D-428949FDD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35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6F1D8D37-DB9D-4D6D-ABFF-701B208BECB2}"/>
              </a:ext>
            </a:extLst>
          </p:cNvPr>
          <p:cNvSpPr txBox="1"/>
          <p:nvPr/>
        </p:nvSpPr>
        <p:spPr>
          <a:xfrm>
            <a:off x="3950288" y="4395928"/>
            <a:ext cx="4663386" cy="2205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GND: connect this module </a:t>
            </a:r>
            <a:r>
              <a:rPr lang="en-US" altLang="zh-CN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to</a:t>
            </a: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 the system GND </a:t>
            </a:r>
          </a:p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VCC: you can use 5V or 3.3V for this module</a:t>
            </a: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SDA: </a:t>
            </a:r>
            <a:r>
              <a:rPr lang="en-US" altLang="zh-CN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serial data of I2C</a:t>
            </a:r>
            <a:endParaRPr lang="en-US" sz="1600" dirty="0">
              <a:latin typeface="Leelawadee UI" panose="020B0502040204020203" pitchFamily="34" charset="-34"/>
              <a:ea typeface="Microsoft JhengHei Light" panose="020B0304030504040204" pitchFamily="34" charset="-120"/>
              <a:cs typeface="Leelawadee UI" panose="020B0502040204020203" pitchFamily="34" charset="-34"/>
            </a:endParaRP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SCL: serial clock of I2C</a:t>
            </a:r>
            <a:endParaRPr lang="en-US" sz="1600" dirty="0">
              <a:latin typeface="Leelawadee UI" panose="020B0502040204020203" pitchFamily="34" charset="-34"/>
              <a:ea typeface="Microsoft JhengHei Light" panose="020B0304030504040204" pitchFamily="34" charset="-120"/>
              <a:cs typeface="Leelawadee UI" panose="020B0502040204020203" pitchFamily="34" charset="-34"/>
            </a:endParaRP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14AE8AF-CBE4-4BFD-AFAF-07DC5B52E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42" y="4790754"/>
            <a:ext cx="266700" cy="2667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0E4D8E8-6A9C-43F1-A165-34ACFA4BF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42" y="4474449"/>
            <a:ext cx="266700" cy="2667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6286F73-9997-4F88-9C66-CD7312A288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42" y="5423367"/>
            <a:ext cx="266700" cy="2667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C445E3BF-D545-456A-8515-0BE0096670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142" y="5107061"/>
            <a:ext cx="266700" cy="2667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520C0BE-8DC6-4ACF-A6A3-7FC800C7E0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427" y="259911"/>
            <a:ext cx="6598158" cy="4949952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3756AE6-8C78-4F38-8EA9-C0DECC91B8EB}"/>
              </a:ext>
            </a:extLst>
          </p:cNvPr>
          <p:cNvCxnSpPr>
            <a:cxnSpLocks/>
          </p:cNvCxnSpPr>
          <p:nvPr/>
        </p:nvCxnSpPr>
        <p:spPr>
          <a:xfrm>
            <a:off x="3427856" y="2371588"/>
            <a:ext cx="1029804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5540B3-D15C-43A8-A813-D0C4D3D7E011}"/>
              </a:ext>
            </a:extLst>
          </p:cNvPr>
          <p:cNvCxnSpPr>
            <a:cxnSpLocks/>
          </p:cNvCxnSpPr>
          <p:nvPr/>
        </p:nvCxnSpPr>
        <p:spPr>
          <a:xfrm flipV="1">
            <a:off x="3424280" y="3021644"/>
            <a:ext cx="1033380" cy="17186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10FD986-4144-4B64-83EB-5AE607E7235A}"/>
              </a:ext>
            </a:extLst>
          </p:cNvPr>
          <p:cNvCxnSpPr>
            <a:cxnSpLocks/>
          </p:cNvCxnSpPr>
          <p:nvPr/>
        </p:nvCxnSpPr>
        <p:spPr>
          <a:xfrm>
            <a:off x="3427856" y="2818720"/>
            <a:ext cx="1020866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AE42417-3ABF-4C97-B8E9-5B00D5A9B4C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3424280" y="2592770"/>
            <a:ext cx="1024442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508F3E1A-E617-4802-B708-EC14431C5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84" y="2244382"/>
            <a:ext cx="403449" cy="4034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7994592-B356-4B2A-9EB6-284AAA3B9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84" y="1754832"/>
            <a:ext cx="403449" cy="4034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C11C954-0521-4BF3-8E3A-D6DA53293B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84" y="3206457"/>
            <a:ext cx="403449" cy="40344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BA56C5B-7D5A-4639-99C6-AF47E6EC6A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384" y="2712651"/>
            <a:ext cx="403449" cy="403449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4FA74ED-6212-4126-9586-51EE5DB9360E}"/>
              </a:ext>
            </a:extLst>
          </p:cNvPr>
          <p:cNvCxnSpPr>
            <a:cxnSpLocks/>
            <a:endCxn id="11" idx="3"/>
          </p:cNvCxnSpPr>
          <p:nvPr/>
        </p:nvCxnSpPr>
        <p:spPr>
          <a:xfrm flipH="1" flipV="1">
            <a:off x="3020833" y="1956556"/>
            <a:ext cx="407025" cy="398203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0B0E017-5BAB-4B2D-A706-935B545A849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3020833" y="2446106"/>
            <a:ext cx="407025" cy="151102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58DDF23-2427-40AB-9AB2-2FA9AF8AB93F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3020833" y="2818720"/>
            <a:ext cx="403449" cy="95656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8E9DD9A-823F-4CD0-B00A-5C2C9E0E90D6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3020833" y="3038830"/>
            <a:ext cx="407025" cy="369351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6438F705-A825-4E37-888D-4DAB7884C6D0}"/>
              </a:ext>
            </a:extLst>
          </p:cNvPr>
          <p:cNvSpPr>
            <a:spLocks noChangeAspect="1"/>
          </p:cNvSpPr>
          <p:nvPr/>
        </p:nvSpPr>
        <p:spPr>
          <a:xfrm>
            <a:off x="4448722" y="2338555"/>
            <a:ext cx="87360" cy="87360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6912687-9C1A-4DEF-955D-6723C8B014BA}"/>
              </a:ext>
            </a:extLst>
          </p:cNvPr>
          <p:cNvSpPr>
            <a:spLocks noChangeAspect="1"/>
          </p:cNvSpPr>
          <p:nvPr/>
        </p:nvSpPr>
        <p:spPr>
          <a:xfrm>
            <a:off x="4448722" y="2549090"/>
            <a:ext cx="87360" cy="87360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DB27BBCE-6112-4715-BC18-3DC5F74C62C8}"/>
              </a:ext>
            </a:extLst>
          </p:cNvPr>
          <p:cNvSpPr>
            <a:spLocks noChangeAspect="1"/>
          </p:cNvSpPr>
          <p:nvPr/>
        </p:nvSpPr>
        <p:spPr>
          <a:xfrm>
            <a:off x="4448722" y="2770502"/>
            <a:ext cx="87360" cy="87360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7B7F82F-A5F5-4FD8-9EBD-7BF5A8F58B01}"/>
              </a:ext>
            </a:extLst>
          </p:cNvPr>
          <p:cNvSpPr>
            <a:spLocks noChangeAspect="1"/>
          </p:cNvSpPr>
          <p:nvPr/>
        </p:nvSpPr>
        <p:spPr>
          <a:xfrm>
            <a:off x="4448722" y="2974080"/>
            <a:ext cx="87360" cy="87360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0A0A84F9-8F5F-4C98-A54A-5910BA224056}"/>
              </a:ext>
            </a:extLst>
          </p:cNvPr>
          <p:cNvCxnSpPr>
            <a:cxnSpLocks/>
          </p:cNvCxnSpPr>
          <p:nvPr/>
        </p:nvCxnSpPr>
        <p:spPr>
          <a:xfrm>
            <a:off x="7688434" y="1063343"/>
            <a:ext cx="132209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F04C170B-8A4B-4F2E-B63F-8EA3EB0A7C6C}"/>
              </a:ext>
            </a:extLst>
          </p:cNvPr>
          <p:cNvSpPr txBox="1"/>
          <p:nvPr/>
        </p:nvSpPr>
        <p:spPr>
          <a:xfrm>
            <a:off x="7697861" y="653375"/>
            <a:ext cx="1417806" cy="4099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ADIS16470 IMU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DB81124-22A5-4B04-8844-F5981EBB5B02}"/>
              </a:ext>
            </a:extLst>
          </p:cNvPr>
          <p:cNvSpPr>
            <a:spLocks noChangeAspect="1"/>
          </p:cNvSpPr>
          <p:nvPr/>
        </p:nvSpPr>
        <p:spPr>
          <a:xfrm>
            <a:off x="6719115" y="2226969"/>
            <a:ext cx="105665" cy="105665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4FBD39A7-92DE-446B-8638-0F3EDA996863}"/>
              </a:ext>
            </a:extLst>
          </p:cNvPr>
          <p:cNvCxnSpPr>
            <a:cxnSpLocks/>
          </p:cNvCxnSpPr>
          <p:nvPr/>
        </p:nvCxnSpPr>
        <p:spPr>
          <a:xfrm flipV="1">
            <a:off x="6803801" y="1063343"/>
            <a:ext cx="884633" cy="118355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846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CC006D3B-FED8-4C12-8FAE-B2885562B573}"/>
              </a:ext>
            </a:extLst>
          </p:cNvPr>
          <p:cNvSpPr/>
          <p:nvPr/>
        </p:nvSpPr>
        <p:spPr>
          <a:xfrm flipV="1">
            <a:off x="5771110" y="5746104"/>
            <a:ext cx="433310" cy="19285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0A2721C-6B14-4178-96F9-5516C640E792}"/>
              </a:ext>
            </a:extLst>
          </p:cNvPr>
          <p:cNvSpPr/>
          <p:nvPr/>
        </p:nvSpPr>
        <p:spPr>
          <a:xfrm flipV="1">
            <a:off x="5124192" y="4968804"/>
            <a:ext cx="433310" cy="19285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D4A5B4B-279C-4829-BA86-B739F6428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429" y="934642"/>
            <a:ext cx="6655142" cy="4988715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A8CB1ED-2EFA-4CB1-B4B3-3CE68CF39307}"/>
              </a:ext>
            </a:extLst>
          </p:cNvPr>
          <p:cNvCxnSpPr>
            <a:cxnSpLocks/>
            <a:endCxn id="48" idx="2"/>
          </p:cNvCxnSpPr>
          <p:nvPr/>
        </p:nvCxnSpPr>
        <p:spPr>
          <a:xfrm>
            <a:off x="5889496" y="4169178"/>
            <a:ext cx="376344" cy="67406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4BC6C00-ABA4-4AC4-8A0D-73CCC0C2790D}"/>
              </a:ext>
            </a:extLst>
          </p:cNvPr>
          <p:cNvCxnSpPr>
            <a:cxnSpLocks/>
            <a:endCxn id="46" idx="2"/>
          </p:cNvCxnSpPr>
          <p:nvPr/>
        </p:nvCxnSpPr>
        <p:spPr>
          <a:xfrm flipH="1">
            <a:off x="5015921" y="4169178"/>
            <a:ext cx="389090" cy="662949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30A8B143-7002-462C-9573-E6232DB85C85}"/>
              </a:ext>
            </a:extLst>
          </p:cNvPr>
          <p:cNvSpPr/>
          <p:nvPr/>
        </p:nvSpPr>
        <p:spPr>
          <a:xfrm flipV="1">
            <a:off x="4799266" y="4832128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D826A38-273B-4714-84F7-9FD238CE371F}"/>
              </a:ext>
            </a:extLst>
          </p:cNvPr>
          <p:cNvSpPr/>
          <p:nvPr/>
        </p:nvSpPr>
        <p:spPr>
          <a:xfrm flipV="1">
            <a:off x="5427000" y="4843241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3ACC6F1-78EF-470B-A95F-313180DA9A15}"/>
              </a:ext>
            </a:extLst>
          </p:cNvPr>
          <p:cNvSpPr/>
          <p:nvPr/>
        </p:nvSpPr>
        <p:spPr>
          <a:xfrm flipV="1">
            <a:off x="6049185" y="4843241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397D8B7-8829-4DD9-9C86-C6890861AF51}"/>
              </a:ext>
            </a:extLst>
          </p:cNvPr>
          <p:cNvCxnSpPr>
            <a:cxnSpLocks/>
            <a:endCxn id="64" idx="2"/>
          </p:cNvCxnSpPr>
          <p:nvPr/>
        </p:nvCxnSpPr>
        <p:spPr>
          <a:xfrm flipH="1" flipV="1">
            <a:off x="5340847" y="1850430"/>
            <a:ext cx="194589" cy="51410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5193BFA3-29C8-4085-9F8A-813253060508}"/>
              </a:ext>
            </a:extLst>
          </p:cNvPr>
          <p:cNvCxnSpPr>
            <a:cxnSpLocks/>
            <a:endCxn id="88" idx="2"/>
          </p:cNvCxnSpPr>
          <p:nvPr/>
        </p:nvCxnSpPr>
        <p:spPr>
          <a:xfrm flipV="1">
            <a:off x="6986307" y="1850430"/>
            <a:ext cx="192547" cy="51410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21061BBE-C32B-4CC2-B447-D32A3044BC47}"/>
              </a:ext>
            </a:extLst>
          </p:cNvPr>
          <p:cNvCxnSpPr>
            <a:cxnSpLocks/>
            <a:endCxn id="71" idx="2"/>
          </p:cNvCxnSpPr>
          <p:nvPr/>
        </p:nvCxnSpPr>
        <p:spPr>
          <a:xfrm rot="16200000" flipH="1" flipV="1">
            <a:off x="3629525" y="4068633"/>
            <a:ext cx="286535" cy="79063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D0DF6913-9151-4F29-B2FE-A87EF6868A3F}"/>
              </a:ext>
            </a:extLst>
          </p:cNvPr>
          <p:cNvCxnSpPr>
            <a:cxnSpLocks/>
            <a:endCxn id="75" idx="2"/>
          </p:cNvCxnSpPr>
          <p:nvPr/>
        </p:nvCxnSpPr>
        <p:spPr>
          <a:xfrm rot="16200000" flipV="1">
            <a:off x="3581733" y="2011632"/>
            <a:ext cx="400553" cy="77219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5EFD18C1-4320-40A1-A6BD-1BA7C267BBE2}"/>
              </a:ext>
            </a:extLst>
          </p:cNvPr>
          <p:cNvGrpSpPr/>
          <p:nvPr/>
        </p:nvGrpSpPr>
        <p:grpSpPr>
          <a:xfrm rot="16200000">
            <a:off x="2559223" y="3947474"/>
            <a:ext cx="1298063" cy="355579"/>
            <a:chOff x="4917339" y="722369"/>
            <a:chExt cx="1793633" cy="491331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248320E4-1882-4EF1-8E46-50E4CC50888B}"/>
                </a:ext>
              </a:extLst>
            </p:cNvPr>
            <p:cNvSpPr/>
            <p:nvPr/>
          </p:nvSpPr>
          <p:spPr>
            <a:xfrm rot="10800000" flipV="1">
              <a:off x="6249241" y="734211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FAF8E9E4-CB74-4D87-A0D1-F10864100D96}"/>
                </a:ext>
              </a:extLst>
            </p:cNvPr>
            <p:cNvSpPr/>
            <p:nvPr/>
          </p:nvSpPr>
          <p:spPr>
            <a:xfrm rot="10800000" flipV="1">
              <a:off x="5580334" y="722369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D3EA8114-008C-4337-AB7B-0BB4025E2F61}"/>
                </a:ext>
              </a:extLst>
            </p:cNvPr>
            <p:cNvSpPr/>
            <p:nvPr/>
          </p:nvSpPr>
          <p:spPr>
            <a:xfrm rot="10800000" flipV="1">
              <a:off x="4917339" y="722369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C8ABA4F-4D9E-411B-BE40-B58165A2C2D6}"/>
              </a:ext>
            </a:extLst>
          </p:cNvPr>
          <p:cNvGrpSpPr/>
          <p:nvPr/>
        </p:nvGrpSpPr>
        <p:grpSpPr>
          <a:xfrm rot="16200000">
            <a:off x="2569091" y="2501617"/>
            <a:ext cx="1298063" cy="355579"/>
            <a:chOff x="4917339" y="722369"/>
            <a:chExt cx="1793633" cy="491331"/>
          </a:xfrm>
        </p:grpSpPr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B8B317CD-6F00-45BF-B7A5-2FC4817713D7}"/>
                </a:ext>
              </a:extLst>
            </p:cNvPr>
            <p:cNvSpPr/>
            <p:nvPr/>
          </p:nvSpPr>
          <p:spPr>
            <a:xfrm rot="10800000" flipV="1">
              <a:off x="6249241" y="734211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D8557155-2E51-4364-BAA6-85B42176B547}"/>
                </a:ext>
              </a:extLst>
            </p:cNvPr>
            <p:cNvSpPr/>
            <p:nvPr/>
          </p:nvSpPr>
          <p:spPr>
            <a:xfrm rot="10800000" flipV="1">
              <a:off x="5580334" y="722369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0F69F12D-54F1-405F-A5EC-C06EBEC4414B}"/>
                </a:ext>
              </a:extLst>
            </p:cNvPr>
            <p:cNvSpPr/>
            <p:nvPr/>
          </p:nvSpPr>
          <p:spPr>
            <a:xfrm rot="10800000" flipV="1">
              <a:off x="4917339" y="722369"/>
              <a:ext cx="461731" cy="47948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53C497B4-1C23-44FC-BD31-A43C3F0BC866}"/>
              </a:ext>
            </a:extLst>
          </p:cNvPr>
          <p:cNvGrpSpPr/>
          <p:nvPr/>
        </p:nvGrpSpPr>
        <p:grpSpPr>
          <a:xfrm>
            <a:off x="5181375" y="1519218"/>
            <a:ext cx="2156952" cy="339391"/>
            <a:chOff x="5350614" y="1743473"/>
            <a:chExt cx="1916821" cy="301607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F485D839-F9B8-4304-8241-2AE04BE8BF43}"/>
                </a:ext>
              </a:extLst>
            </p:cNvPr>
            <p:cNvSpPr/>
            <p:nvPr/>
          </p:nvSpPr>
          <p:spPr>
            <a:xfrm rot="10800000" flipV="1">
              <a:off x="6168213" y="1750742"/>
              <a:ext cx="283437" cy="29433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6897846-C5CA-494B-9AAB-7D5BB01650ED}"/>
                </a:ext>
              </a:extLst>
            </p:cNvPr>
            <p:cNvSpPr/>
            <p:nvPr/>
          </p:nvSpPr>
          <p:spPr>
            <a:xfrm rot="10800000" flipV="1">
              <a:off x="5757599" y="1743473"/>
              <a:ext cx="283437" cy="29433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080E5FCB-EEDD-4421-84D4-C12A1D5319C1}"/>
                </a:ext>
              </a:extLst>
            </p:cNvPr>
            <p:cNvSpPr/>
            <p:nvPr/>
          </p:nvSpPr>
          <p:spPr>
            <a:xfrm rot="10800000" flipV="1">
              <a:off x="5350614" y="1743473"/>
              <a:ext cx="283437" cy="29433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34E54710-E6E7-4EA8-8040-535351FD7E93}"/>
                </a:ext>
              </a:extLst>
            </p:cNvPr>
            <p:cNvSpPr/>
            <p:nvPr/>
          </p:nvSpPr>
          <p:spPr>
            <a:xfrm rot="10800000" flipV="1">
              <a:off x="6983998" y="1743473"/>
              <a:ext cx="283437" cy="29433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11DEFF1B-76ED-4B5C-9958-FB69B553D981}"/>
                </a:ext>
              </a:extLst>
            </p:cNvPr>
            <p:cNvSpPr/>
            <p:nvPr/>
          </p:nvSpPr>
          <p:spPr>
            <a:xfrm rot="10800000" flipV="1">
              <a:off x="6577013" y="1743473"/>
              <a:ext cx="283437" cy="29433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29D5510A-AB3C-4427-A803-CE1E4B7FCDAF}"/>
              </a:ext>
            </a:extLst>
          </p:cNvPr>
          <p:cNvSpPr txBox="1"/>
          <p:nvPr/>
        </p:nvSpPr>
        <p:spPr>
          <a:xfrm>
            <a:off x="7057002" y="1083052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SWD Interface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A6CCC24-CECE-470D-9B7D-5B50F3F57A49}"/>
              </a:ext>
            </a:extLst>
          </p:cNvPr>
          <p:cNvSpPr txBox="1"/>
          <p:nvPr/>
        </p:nvSpPr>
        <p:spPr>
          <a:xfrm>
            <a:off x="2132424" y="4865177"/>
            <a:ext cx="1263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SPI Interface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BEEA479-016C-4DA8-9E22-9ADDD90913B8}"/>
              </a:ext>
            </a:extLst>
          </p:cNvPr>
          <p:cNvSpPr/>
          <p:nvPr/>
        </p:nvSpPr>
        <p:spPr>
          <a:xfrm flipV="1">
            <a:off x="4804100" y="5606432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5832FC9-1045-49C9-AD7B-4E2B7EEB6000}"/>
              </a:ext>
            </a:extLst>
          </p:cNvPr>
          <p:cNvSpPr/>
          <p:nvPr/>
        </p:nvSpPr>
        <p:spPr>
          <a:xfrm flipV="1">
            <a:off x="5431834" y="5617545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C43E5BF-D6CB-4AC8-A3A4-673F250390C1}"/>
              </a:ext>
            </a:extLst>
          </p:cNvPr>
          <p:cNvSpPr/>
          <p:nvPr/>
        </p:nvSpPr>
        <p:spPr>
          <a:xfrm flipV="1">
            <a:off x="6054019" y="5617545"/>
            <a:ext cx="433310" cy="449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01C035C-CA50-4BD8-9C2B-480428029B2B}"/>
              </a:ext>
            </a:extLst>
          </p:cNvPr>
          <p:cNvSpPr txBox="1"/>
          <p:nvPr/>
        </p:nvSpPr>
        <p:spPr>
          <a:xfrm>
            <a:off x="6594969" y="4923485"/>
            <a:ext cx="1627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I2C Mode-Default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F50C6B1-DF6D-4212-8433-141820AA7DF8}"/>
              </a:ext>
            </a:extLst>
          </p:cNvPr>
          <p:cNvSpPr txBox="1"/>
          <p:nvPr/>
        </p:nvSpPr>
        <p:spPr>
          <a:xfrm>
            <a:off x="6594968" y="5656780"/>
            <a:ext cx="1930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SPI Mode-Selectable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77473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42</Words>
  <Application>Microsoft Office PowerPoint</Application>
  <PresentationFormat>宽屏</PresentationFormat>
  <Paragraphs>11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等线</vt:lpstr>
      <vt:lpstr>等线 Light</vt:lpstr>
      <vt:lpstr>Arial</vt:lpstr>
      <vt:lpstr>Bahnschrift SemiBold Condensed</vt:lpstr>
      <vt:lpstr>Consolas</vt:lpstr>
      <vt:lpstr>Leelawadee UI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xd</dc:creator>
  <cp:lastModifiedBy>fish Jelly</cp:lastModifiedBy>
  <cp:revision>26</cp:revision>
  <dcterms:created xsi:type="dcterms:W3CDTF">2018-10-30T03:44:49Z</dcterms:created>
  <dcterms:modified xsi:type="dcterms:W3CDTF">2019-05-14T09:36:00Z</dcterms:modified>
</cp:coreProperties>
</file>

<file path=docProps/thumbnail.jpeg>
</file>